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9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6" y="921727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屏東縣立餉潭國小</a:t>
            </a:r>
            <a:br>
              <a:rPr lang="en-US" altLang="zh-TW" sz="40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學年度新生報到方案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/>
                <a:t>親自報到</a:t>
              </a:r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/>
                <a:t>報到</a:t>
              </a:r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94323"/>
            <a:ext cx="2601441" cy="2277860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/>
                <a:t>掃描學校校網公告之</a:t>
              </a:r>
              <a:r>
                <a:rPr lang="en-US" altLang="zh-TW" sz="2000" kern="1200" dirty="0"/>
                <a:t>QR code</a:t>
              </a:r>
              <a:r>
                <a:rPr lang="zh-TW" altLang="en-US" sz="2000" kern="1200" dirty="0"/>
                <a:t>或直接連結網址，填寫表單內容</a:t>
              </a:r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>
                  <a:solidFill>
                    <a:srgbClr val="7030A0"/>
                  </a:solidFill>
                </a:rPr>
                <a:t>郵寄證件</a:t>
              </a:r>
              <a:br>
                <a:rPr lang="en-US" altLang="zh-TW" sz="2000" kern="1200" dirty="0"/>
              </a:br>
              <a:r>
                <a:rPr lang="zh-TW" altLang="en-US" sz="2000" kern="1200" dirty="0"/>
                <a:t>請將</a:t>
              </a:r>
              <a:br>
                <a:rPr lang="en-US" altLang="zh-TW" sz="2000" kern="1200" dirty="0"/>
              </a:br>
              <a:r>
                <a:rPr lang="zh-TW" altLang="en-US" sz="2000" b="1" kern="1200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kern="1200" dirty="0">
                  <a:solidFill>
                    <a:srgbClr val="0070C0"/>
                  </a:solidFill>
                </a:rPr>
                <a:t>、</a:t>
              </a:r>
              <a:r>
                <a:rPr lang="zh-TW" altLang="en-US" sz="2000" b="1" kern="1200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/>
                <a:t>郵寄到學校地址。</a:t>
              </a:r>
              <a:br>
                <a:rPr lang="en-US" altLang="zh-TW" sz="2000" kern="1200" dirty="0"/>
              </a:br>
              <a:r>
                <a:rPr lang="zh-TW" altLang="en-US" sz="2000" kern="1200" dirty="0"/>
                <a:t>郵寄時間</a:t>
              </a:r>
              <a:r>
                <a:rPr lang="en-US" altLang="zh-TW" sz="2000" b="1" dirty="0">
                  <a:solidFill>
                    <a:srgbClr val="FF0000"/>
                  </a:solidFill>
                </a:rPr>
                <a:t>5</a:t>
              </a:r>
              <a:r>
                <a:rPr lang="en-US" altLang="zh-TW" sz="2000" b="1" kern="1200" dirty="0">
                  <a:solidFill>
                    <a:srgbClr val="FF0000"/>
                  </a:solidFill>
                </a:rPr>
                <a:t>/2~5/6</a:t>
              </a:r>
              <a:r>
                <a:rPr lang="zh-TW" altLang="en-US" sz="2000" kern="1200" dirty="0"/>
                <a:t>以郵戳為憑。</a:t>
              </a:r>
              <a:endParaRPr lang="en-US" altLang="zh-TW" sz="2000" kern="1200" dirty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110634" y="10399210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>
                <a:solidFill>
                  <a:srgbClr val="00B050"/>
                </a:solidFill>
              </a:rPr>
              <a:t>屏東縣立餉潭國小</a:t>
            </a:r>
          </a:p>
        </p:txBody>
      </p:sp>
      <p:sp>
        <p:nvSpPr>
          <p:cNvPr id="29" name="向下箭號 28"/>
          <p:cNvSpPr/>
          <p:nvPr/>
        </p:nvSpPr>
        <p:spPr>
          <a:xfrm>
            <a:off x="1667124" y="295834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22235" y="3635403"/>
            <a:ext cx="2858255" cy="5354022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93058" y="4084989"/>
            <a:ext cx="2560068" cy="41160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br>
              <a:rPr lang="en-US" altLang="zh-TW" kern="1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「新生入學通知單」、「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戶籍謄本</a:t>
            </a:r>
            <a:r>
              <a:rPr lang="zh-TW" altLang="en-US" b="1" kern="1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正本」</a:t>
            </a:r>
            <a:r>
              <a:rPr lang="zh-TW" altLang="en-US" kern="1200" dirty="0">
                <a:latin typeface="標楷體" panose="03000509000000000000" pitchFamily="65" charset="-120"/>
                <a:ea typeface="標楷體" panose="03000509000000000000" pitchFamily="65" charset="-120"/>
              </a:rPr>
              <a:t>等文件於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b="1" kern="1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/2~5/6</a:t>
            </a:r>
            <a:br>
              <a:rPr lang="en-US" altLang="zh-TW" kern="1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br>
              <a:rPr lang="en-US" altLang="zh-TW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kern="1200" dirty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至入學通知單指定學校報到，但為避免人潮聚集以降低群聚感染風險，請家長配合各校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kern="1200" dirty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kern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zh-TW" alt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282</TotalTime>
  <Words>137</Words>
  <Application>Microsoft Office PowerPoint</Application>
  <PresentationFormat>寬螢幕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屏東縣立餉潭國小 111學年度新生報到方案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</cp:lastModifiedBy>
  <cp:revision>24</cp:revision>
  <cp:lastPrinted>2022-03-31T05:41:33Z</cp:lastPrinted>
  <dcterms:created xsi:type="dcterms:W3CDTF">2021-06-03T02:23:27Z</dcterms:created>
  <dcterms:modified xsi:type="dcterms:W3CDTF">2022-04-11T05:21:07Z</dcterms:modified>
</cp:coreProperties>
</file>